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smtClean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6993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910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8899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594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9170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294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750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510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658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878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6/1/2023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166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6DFF08F-DC6B-4601-B491-B0F83F6DD2DA}" type="datetimeFigureOut">
              <a:rPr lang="en-US" smtClean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6863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EFE6AE-4036-4871-82C4-3298F434DD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pt-BR" dirty="0"/>
              <a:t>XBOX E PLAYSTATION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752FED3-7592-454F-AA1C-59B662EC81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pt-BR" dirty="0"/>
              <a:t>Maria Eduarda Lopes Ribeiro</a:t>
            </a:r>
          </a:p>
        </p:txBody>
      </p:sp>
    </p:spTree>
    <p:extLst>
      <p:ext uri="{BB962C8B-B14F-4D97-AF65-F5344CB8AC3E}">
        <p14:creationId xmlns:p14="http://schemas.microsoft.com/office/powerpoint/2010/main" val="3334597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C8D68-010D-49AC-B7E4-5E944A82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Compatibilidade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5701670-55CA-4FD6-B839-13AC6E9D5C7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FF54D-4291-483A-B5BC-963E44986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pt-BR" dirty="0"/>
              <a:t>XBOX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05BDD51-A979-4118-ACCD-84EB02ACCA44}"/>
              </a:ext>
            </a:extLst>
          </p:cNvPr>
          <p:cNvSpPr/>
          <p:nvPr/>
        </p:nvSpPr>
        <p:spPr>
          <a:xfrm>
            <a:off x="5715000" y="1303583"/>
            <a:ext cx="585302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</a:rPr>
              <a:t>A Xbox tem investido na </a:t>
            </a:r>
            <a:r>
              <a:rPr lang="pt-BR" sz="2400" dirty="0" err="1">
                <a:solidFill>
                  <a:schemeClr val="bg1"/>
                </a:solidFill>
              </a:rPr>
              <a:t>retrocompatibilidade</a:t>
            </a:r>
            <a:r>
              <a:rPr lang="pt-BR" sz="2400" dirty="0">
                <a:solidFill>
                  <a:schemeClr val="bg1"/>
                </a:solidFill>
              </a:rPr>
              <a:t>, permitindo que jogadores joguem títulos antigos em seus consoles mais recentes. Isso significa que os jogadores podem aproveitar sua biblioteca de jogos do Xbox 360 e do Xbox original no Xbox Series X|S.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7ADF72F-8655-4C6F-87C7-3A5F5CA63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703" y="1263411"/>
            <a:ext cx="4575594" cy="228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094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C8D68-010D-49AC-B7E4-5E944A82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Compatibilidade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5701670-55CA-4FD6-B839-13AC6E9D5C7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FF54D-4291-483A-B5BC-963E44986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pt-BR" dirty="0"/>
              <a:t>PLAYSTATION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05BDD51-A979-4118-ACCD-84EB02ACCA44}"/>
              </a:ext>
            </a:extLst>
          </p:cNvPr>
          <p:cNvSpPr/>
          <p:nvPr/>
        </p:nvSpPr>
        <p:spPr>
          <a:xfrm>
            <a:off x="5737782" y="1501169"/>
            <a:ext cx="58530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</a:rPr>
              <a:t>A PlayStation também tem suporte à </a:t>
            </a:r>
            <a:r>
              <a:rPr lang="pt-BR" sz="2400" dirty="0" err="1">
                <a:solidFill>
                  <a:schemeClr val="bg1"/>
                </a:solidFill>
              </a:rPr>
              <a:t>retrocompatibilidade</a:t>
            </a:r>
            <a:r>
              <a:rPr lang="pt-BR" sz="2400" dirty="0">
                <a:solidFill>
                  <a:schemeClr val="bg1"/>
                </a:solidFill>
              </a:rPr>
              <a:t>, embora seja mais limitada, permitindo que os jogadores joguem alguns jogos do PlayStation 4 no PS5.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57F9184-AF96-4FE7-82A1-F8A6ADBD9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177" y="1113155"/>
            <a:ext cx="4337428" cy="234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526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C8D68-010D-49AC-B7E4-5E944A82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Comunidade e Cultura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5701670-55CA-4FD6-B839-13AC6E9D5C7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FF54D-4291-483A-B5BC-963E44986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pt-BR" dirty="0"/>
              <a:t>AMBAS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05BDD51-A979-4118-ACCD-84EB02ACCA44}"/>
              </a:ext>
            </a:extLst>
          </p:cNvPr>
          <p:cNvSpPr/>
          <p:nvPr/>
        </p:nvSpPr>
        <p:spPr>
          <a:xfrm>
            <a:off x="5715000" y="1303583"/>
            <a:ext cx="585302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</a:rPr>
              <a:t>Tanto a Xbox quanto a PlayStation têm comunidades vibrantes de jogadores e eventos dedicados, como conferências e torneios. A cultura em torno dessas marcas muitas vezes gera rivalidade e debates apaixonados entre seus fãs.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4772351-B1EF-4A1D-8899-B04DEE096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6255"/>
            <a:ext cx="4832232" cy="271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39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C8D68-010D-49AC-B7E4-5E944A82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EMPRESA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5701670-55CA-4FD6-B839-13AC6E9D5C7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FF54D-4291-483A-B5BC-963E44986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pt-BR" dirty="0"/>
              <a:t>XBOX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05BDD51-A979-4118-ACCD-84EB02ACCA44}"/>
              </a:ext>
            </a:extLst>
          </p:cNvPr>
          <p:cNvSpPr/>
          <p:nvPr/>
        </p:nvSpPr>
        <p:spPr>
          <a:xfrm>
            <a:off x="5715000" y="762505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pt-BR" sz="3200" dirty="0">
                <a:solidFill>
                  <a:schemeClr val="bg1"/>
                </a:solidFill>
              </a:rPr>
              <a:t>A Xbox é uma marca pertencente à Microsoft, uma gigante da tecnologia com uma ampla gama de produtos e serviços, incluindo software, hardware e serviços em nuvem.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5EFFAC1-EF4F-4A00-B66E-B1DAF5336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63" y="1052493"/>
            <a:ext cx="4486275" cy="24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05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C8D68-010D-49AC-B7E4-5E944A82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EMPRESA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5701670-55CA-4FD6-B839-13AC6E9D5C7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FF54D-4291-483A-B5BC-963E44986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pt-BR" dirty="0"/>
              <a:t>PLAYSTATION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05BDD51-A979-4118-ACCD-84EB02ACCA44}"/>
              </a:ext>
            </a:extLst>
          </p:cNvPr>
          <p:cNvSpPr/>
          <p:nvPr/>
        </p:nvSpPr>
        <p:spPr>
          <a:xfrm>
            <a:off x="5715001" y="1008726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pt-BR" sz="3200" dirty="0">
                <a:solidFill>
                  <a:schemeClr val="bg1"/>
                </a:solidFill>
              </a:rPr>
              <a:t>A PlayStation, por outro lado, é uma divisão da Sony, uma empresa japonesa que possui uma variedade de produtos eletrônicos, entretenimento e serviços.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2ADA65D-96F1-42C6-A72F-4EAA2314E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574" y="811240"/>
            <a:ext cx="2953853" cy="294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033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C8D68-010D-49AC-B7E4-5E944A82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CONSOLE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5701670-55CA-4FD6-B839-13AC6E9D5C7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FF54D-4291-483A-B5BC-963E44986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pt-BR" dirty="0"/>
              <a:t>XBOX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05BDD51-A979-4118-ACCD-84EB02ACCA44}"/>
              </a:ext>
            </a:extLst>
          </p:cNvPr>
          <p:cNvSpPr/>
          <p:nvPr/>
        </p:nvSpPr>
        <p:spPr>
          <a:xfrm>
            <a:off x="5715000" y="762505"/>
            <a:ext cx="5853023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800" dirty="0">
                <a:solidFill>
                  <a:schemeClr val="bg1"/>
                </a:solidFill>
              </a:rPr>
              <a:t>A Xbox possui uma linha de consoles atualmente representada pelo Xbox Series X e Xbox Series S, oferecendo poder de processamento e gráficos de última geração, além de recursos como </a:t>
            </a:r>
            <a:r>
              <a:rPr lang="pt-BR" sz="2800" dirty="0" err="1">
                <a:solidFill>
                  <a:schemeClr val="bg1"/>
                </a:solidFill>
              </a:rPr>
              <a:t>retrocompatibilidade</a:t>
            </a:r>
            <a:r>
              <a:rPr lang="pt-BR" sz="2800" dirty="0">
                <a:solidFill>
                  <a:schemeClr val="bg1"/>
                </a:solidFill>
              </a:rPr>
              <a:t> e Xbox Game </a:t>
            </a:r>
            <a:r>
              <a:rPr lang="pt-BR" sz="2800" dirty="0" err="1">
                <a:solidFill>
                  <a:schemeClr val="bg1"/>
                </a:solidFill>
              </a:rPr>
              <a:t>Pass</a:t>
            </a:r>
            <a:r>
              <a:rPr lang="pt-BR" sz="2800" dirty="0">
                <a:solidFill>
                  <a:schemeClr val="bg1"/>
                </a:solidFill>
              </a:rPr>
              <a:t>, um serviço de assinatura de jogos. 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0CD06E5-51C3-4A5A-BA6D-D91590B25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062" y="700950"/>
            <a:ext cx="3359859" cy="310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61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C8D68-010D-49AC-B7E4-5E944A82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CONSOLE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5701670-55CA-4FD6-B839-13AC6E9D5C7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FF54D-4291-483A-B5BC-963E44986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pt-BR" dirty="0"/>
              <a:t>PLAYSTATION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05BDD51-A979-4118-ACCD-84EB02ACCA44}"/>
              </a:ext>
            </a:extLst>
          </p:cNvPr>
          <p:cNvSpPr/>
          <p:nvPr/>
        </p:nvSpPr>
        <p:spPr>
          <a:xfrm>
            <a:off x="5684088" y="977948"/>
            <a:ext cx="585302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800" dirty="0">
                <a:solidFill>
                  <a:schemeClr val="bg1"/>
                </a:solidFill>
              </a:rPr>
              <a:t>A PlayStation, por sua vez, possui o PlayStation 5 (PS5) como seu console mais recente, que também oferece recursos avançados e exclusivos, como o controle </a:t>
            </a:r>
            <a:r>
              <a:rPr lang="pt-BR" sz="2800" dirty="0" err="1">
                <a:solidFill>
                  <a:schemeClr val="bg1"/>
                </a:solidFill>
              </a:rPr>
              <a:t>DualSense</a:t>
            </a:r>
            <a:r>
              <a:rPr lang="pt-BR" sz="2800" dirty="0">
                <a:solidFill>
                  <a:schemeClr val="bg1"/>
                </a:solidFill>
              </a:rPr>
              <a:t> com feedback </a:t>
            </a:r>
            <a:r>
              <a:rPr lang="pt-BR" sz="2800" dirty="0" err="1">
                <a:solidFill>
                  <a:schemeClr val="bg1"/>
                </a:solidFill>
              </a:rPr>
              <a:t>háptico</a:t>
            </a:r>
            <a:r>
              <a:rPr lang="pt-BR" sz="28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6D2D2D0-650B-4513-8C92-AA1276E1C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062" y="762504"/>
            <a:ext cx="3359859" cy="310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768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C8D68-010D-49AC-B7E4-5E944A82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Exclusividade de Jogos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5701670-55CA-4FD6-B839-13AC6E9D5C7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FF54D-4291-483A-B5BC-963E44986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pt-BR" dirty="0"/>
              <a:t>XBOX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05BDD51-A979-4118-ACCD-84EB02ACCA44}"/>
              </a:ext>
            </a:extLst>
          </p:cNvPr>
          <p:cNvSpPr/>
          <p:nvPr/>
        </p:nvSpPr>
        <p:spPr>
          <a:xfrm>
            <a:off x="5730112" y="1162614"/>
            <a:ext cx="585302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800" dirty="0">
                <a:solidFill>
                  <a:schemeClr val="bg1"/>
                </a:solidFill>
              </a:rPr>
              <a:t>Ambas as empresas têm uma variedade de jogos exclusivos que atraem seus respectivos públicos. A Xbox possui franquias como "Halo", "</a:t>
            </a:r>
            <a:r>
              <a:rPr lang="pt-BR" sz="2800" dirty="0" err="1">
                <a:solidFill>
                  <a:schemeClr val="bg1"/>
                </a:solidFill>
              </a:rPr>
              <a:t>Forza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Motorsport</a:t>
            </a:r>
            <a:r>
              <a:rPr lang="pt-BR" sz="2800" dirty="0">
                <a:solidFill>
                  <a:schemeClr val="bg1"/>
                </a:solidFill>
              </a:rPr>
              <a:t>" e "</a:t>
            </a:r>
            <a:r>
              <a:rPr lang="pt-BR" sz="2800" dirty="0" err="1">
                <a:solidFill>
                  <a:schemeClr val="bg1"/>
                </a:solidFill>
              </a:rPr>
              <a:t>Gears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of</a:t>
            </a:r>
            <a:r>
              <a:rPr lang="pt-BR" sz="2800" dirty="0">
                <a:solidFill>
                  <a:schemeClr val="bg1"/>
                </a:solidFill>
              </a:rPr>
              <a:t> War"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F2E41ED-455C-427B-AE25-758C4EDBD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05" y="1096517"/>
            <a:ext cx="4533590" cy="244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201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C8D68-010D-49AC-B7E4-5E944A82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Exclusividade de Jogos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5701670-55CA-4FD6-B839-13AC6E9D5C7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FF54D-4291-483A-B5BC-963E44986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pt-BR" dirty="0"/>
              <a:t>PLAYSTATION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05BDD51-A979-4118-ACCD-84EB02ACCA44}"/>
              </a:ext>
            </a:extLst>
          </p:cNvPr>
          <p:cNvSpPr/>
          <p:nvPr/>
        </p:nvSpPr>
        <p:spPr>
          <a:xfrm>
            <a:off x="5730112" y="977947"/>
            <a:ext cx="585302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800" dirty="0">
                <a:solidFill>
                  <a:schemeClr val="bg1"/>
                </a:solidFill>
              </a:rPr>
              <a:t>Enquanto a PlayStation tem séries de sucesso como "</a:t>
            </a:r>
            <a:r>
              <a:rPr lang="pt-BR" sz="2800" dirty="0" err="1">
                <a:solidFill>
                  <a:schemeClr val="bg1"/>
                </a:solidFill>
              </a:rPr>
              <a:t>God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of</a:t>
            </a:r>
            <a:r>
              <a:rPr lang="pt-BR" sz="2800" dirty="0">
                <a:solidFill>
                  <a:schemeClr val="bg1"/>
                </a:solidFill>
              </a:rPr>
              <a:t> War", "</a:t>
            </a:r>
            <a:r>
              <a:rPr lang="pt-BR" sz="2800" dirty="0" err="1">
                <a:solidFill>
                  <a:schemeClr val="bg1"/>
                </a:solidFill>
              </a:rPr>
              <a:t>Uncharted</a:t>
            </a:r>
            <a:r>
              <a:rPr lang="pt-BR" sz="2800" dirty="0">
                <a:solidFill>
                  <a:schemeClr val="bg1"/>
                </a:solidFill>
              </a:rPr>
              <a:t>" e "The </a:t>
            </a:r>
            <a:r>
              <a:rPr lang="pt-BR" sz="2800" dirty="0" err="1">
                <a:solidFill>
                  <a:schemeClr val="bg1"/>
                </a:solidFill>
              </a:rPr>
              <a:t>Last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of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Us</a:t>
            </a:r>
            <a:r>
              <a:rPr lang="pt-BR" sz="2800" dirty="0">
                <a:solidFill>
                  <a:schemeClr val="bg1"/>
                </a:solidFill>
              </a:rPr>
              <a:t>". A disponibilidade de jogos exclusivos é um fator importante para muitos jogadores ao escolher um console.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803BDCB-3F5E-402E-B711-656DE414A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5" y="1049950"/>
            <a:ext cx="4514850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526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C8D68-010D-49AC-B7E4-5E944A82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Serviços Online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5701670-55CA-4FD6-B839-13AC6E9D5C7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FF54D-4291-483A-B5BC-963E44986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pt-BR" dirty="0"/>
              <a:t>XBOX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05BDD51-A979-4118-ACCD-84EB02ACCA44}"/>
              </a:ext>
            </a:extLst>
          </p:cNvPr>
          <p:cNvSpPr/>
          <p:nvPr/>
        </p:nvSpPr>
        <p:spPr>
          <a:xfrm>
            <a:off x="5715000" y="1408834"/>
            <a:ext cx="585302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800" dirty="0">
                <a:solidFill>
                  <a:schemeClr val="bg1"/>
                </a:solidFill>
              </a:rPr>
              <a:t>A Xbox Live é o serviço online da Xbox, permitindo que os jogadores se conectem, joguem online e acessem conteúdo adicional.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6F89959-557D-4D05-ACEB-A5D28C878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464" y="602275"/>
            <a:ext cx="500062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834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C8D68-010D-49AC-B7E4-5E944A82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Serviços Online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5701670-55CA-4FD6-B839-13AC6E9D5C7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FF54D-4291-483A-B5BC-963E44986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pt-BR" dirty="0"/>
              <a:t>PLAYSTATION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05BDD51-A979-4118-ACCD-84EB02ACCA44}"/>
              </a:ext>
            </a:extLst>
          </p:cNvPr>
          <p:cNvSpPr/>
          <p:nvPr/>
        </p:nvSpPr>
        <p:spPr>
          <a:xfrm>
            <a:off x="5795513" y="977947"/>
            <a:ext cx="585302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800" dirty="0">
                <a:solidFill>
                  <a:schemeClr val="bg1"/>
                </a:solidFill>
              </a:rPr>
              <a:t>A PlayStation Network (PSN) é a contraparte da PlayStation, oferecendo recursos semelhantes, como multiplayer online e acesso a jogos gratuitos mensais por meio do serviço PlayStation Plus.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355346A-70BB-4928-8028-5F4814CED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217" y="1160252"/>
            <a:ext cx="4033330" cy="226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2141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20</TotalTime>
  <Words>413</Words>
  <Application>Microsoft Office PowerPoint</Application>
  <PresentationFormat>Widescreen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Tw Cen MT</vt:lpstr>
      <vt:lpstr>Tw Cen MT Condensed</vt:lpstr>
      <vt:lpstr>Wingdings 3</vt:lpstr>
      <vt:lpstr>Integral</vt:lpstr>
      <vt:lpstr>XBOX E PLAYSTATION</vt:lpstr>
      <vt:lpstr>EMPRESA</vt:lpstr>
      <vt:lpstr>EMPRESA</vt:lpstr>
      <vt:lpstr>CONSOLE</vt:lpstr>
      <vt:lpstr>CONSOLE</vt:lpstr>
      <vt:lpstr>Exclusividade de Jogos</vt:lpstr>
      <vt:lpstr>Exclusividade de Jogos</vt:lpstr>
      <vt:lpstr>Serviços Online</vt:lpstr>
      <vt:lpstr>Serviços Online</vt:lpstr>
      <vt:lpstr>Compatibilidade</vt:lpstr>
      <vt:lpstr>Compatibilidade</vt:lpstr>
      <vt:lpstr>Comunidade e Cultura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XBOX E PLAYSTATION</dc:title>
  <dc:creator>MARIA EDUARDA LOPES RIBEIRO</dc:creator>
  <cp:lastModifiedBy>MARIA EDUARDA LOPES RIBEIRO</cp:lastModifiedBy>
  <cp:revision>3</cp:revision>
  <dcterms:created xsi:type="dcterms:W3CDTF">2023-06-01T11:01:18Z</dcterms:created>
  <dcterms:modified xsi:type="dcterms:W3CDTF">2023-06-01T11:22:12Z</dcterms:modified>
</cp:coreProperties>
</file>

<file path=docProps/thumbnail.jpeg>
</file>